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2" r:id="rId26"/>
    <p:sldId id="280" r:id="rId27"/>
    <p:sldId id="281"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851123-289C-418C-A6F8-CBF078A1BD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4DDBD8-B141-4AFF-B281-73B4AEA8E5D2}" type="datetimeFigureOut">
              <a:rPr lang="en-US" smtClean="0"/>
              <a:pPr/>
              <a:t>3/11/2010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851123-289C-418C-A6F8-CBF078A1BD51}"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14DDBD8-B141-4AFF-B281-73B4AEA8E5D2}" type="datetimeFigureOut">
              <a:rPr lang="en-US" smtClean="0"/>
              <a:pPr/>
              <a:t>3/11/2010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3851123-289C-418C-A6F8-CBF078A1BD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nWJut7KQhI4"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gotpoetry.com/Poems/l_op=viewpoems/Poems/l_op=Showpoet/poet=Crys.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Nineteen Minutes</a:t>
            </a:r>
            <a:endParaRPr lang="en-US" sz="6000" dirty="0"/>
          </a:p>
        </p:txBody>
      </p:sp>
      <p:pic>
        <p:nvPicPr>
          <p:cNvPr id="5" name="Content Placeholder 4" descr="nineteen-minutes2.jpg"/>
          <p:cNvPicPr>
            <a:picLocks noGrp="1" noChangeAspect="1"/>
          </p:cNvPicPr>
          <p:nvPr>
            <p:ph idx="1"/>
          </p:nvPr>
        </p:nvPicPr>
        <p:blipFill>
          <a:blip r:embed="rId2" cstate="print"/>
          <a:stretch>
            <a:fillRect/>
          </a:stretch>
        </p:blipFill>
        <p:spPr>
          <a:xfrm>
            <a:off x="2819400" y="609601"/>
            <a:ext cx="2819400" cy="4364396"/>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Falling Action</a:t>
            </a:r>
            <a:endParaRPr lang="en-US" sz="6000" dirty="0"/>
          </a:p>
        </p:txBody>
      </p:sp>
      <p:sp>
        <p:nvSpPr>
          <p:cNvPr id="3" name="Content Placeholder 2"/>
          <p:cNvSpPr>
            <a:spLocks noGrp="1"/>
          </p:cNvSpPr>
          <p:nvPr>
            <p:ph idx="1"/>
          </p:nvPr>
        </p:nvSpPr>
        <p:spPr/>
        <p:txBody>
          <a:bodyPr>
            <a:normAutofit/>
          </a:bodyPr>
          <a:lstStyle/>
          <a:p>
            <a:r>
              <a:rPr lang="en-US" sz="2000" dirty="0" smtClean="0"/>
              <a:t>After the shooting they have to figure out a lot of what really happened, and how it happened.  Patrick takes charge in this case.  If feels really close to home for him, he says that this is the worst thing he has ever seen.  He gets </a:t>
            </a:r>
            <a:r>
              <a:rPr lang="en-US" sz="2000" dirty="0" err="1" smtClean="0"/>
              <a:t>everyones</a:t>
            </a:r>
            <a:r>
              <a:rPr lang="en-US" sz="2000" dirty="0" smtClean="0"/>
              <a:t> side of the story.  Peter takes the blame for all that he has done.  His parents can’t believe they didn’t see this coming and they don’t know how they hardly knew who he really was.  Josie begins to go on with her life, she hardly talks to the popular crowd anymore.  </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Resolution</a:t>
            </a:r>
            <a:endParaRPr lang="en-US" sz="6000" dirty="0"/>
          </a:p>
        </p:txBody>
      </p:sp>
      <p:sp>
        <p:nvSpPr>
          <p:cNvPr id="3" name="Content Placeholder 2"/>
          <p:cNvSpPr>
            <a:spLocks noGrp="1"/>
          </p:cNvSpPr>
          <p:nvPr>
            <p:ph idx="1"/>
          </p:nvPr>
        </p:nvSpPr>
        <p:spPr/>
        <p:txBody>
          <a:bodyPr>
            <a:normAutofit/>
          </a:bodyPr>
          <a:lstStyle/>
          <a:p>
            <a:r>
              <a:rPr lang="en-US" sz="2000" dirty="0" smtClean="0"/>
              <a:t>Five months after, Josie comes out with the truth.  She admits that she is the one that shot Matt.  She goes to jail for the next four years.  She should now get the help that she needs.  She turned her back on a friend who needed her, she became popular and hated who she was, and she was always thinking about killing herself.  Now she can get the help and when she gets out of jail she can just be Josie.  She will love herself for that.  </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Setting</a:t>
            </a:r>
            <a:endParaRPr lang="en-US" sz="6000" dirty="0"/>
          </a:p>
        </p:txBody>
      </p:sp>
      <p:sp>
        <p:nvSpPr>
          <p:cNvPr id="3" name="Content Placeholder 2"/>
          <p:cNvSpPr>
            <a:spLocks noGrp="1"/>
          </p:cNvSpPr>
          <p:nvPr>
            <p:ph idx="1"/>
          </p:nvPr>
        </p:nvSpPr>
        <p:spPr/>
        <p:txBody>
          <a:bodyPr>
            <a:normAutofit lnSpcReduction="10000"/>
          </a:bodyPr>
          <a:lstStyle/>
          <a:p>
            <a:r>
              <a:rPr lang="en-US" dirty="0" smtClean="0"/>
              <a:t>Time Period:  The book goes back and forth between the present time and the past.  So really it goes back to when both Josie and Peter were born.  She goes to jail in March 2008.  The book covers about 18 years of their lives.  </a:t>
            </a:r>
          </a:p>
          <a:p>
            <a:endParaRPr lang="en-US" sz="2000" dirty="0" smtClean="0"/>
          </a:p>
          <a:p>
            <a:r>
              <a:rPr lang="en-US" dirty="0" smtClean="0"/>
              <a:t>Place:  Sterling, New Hampshire.  This is a very small town where everyone knows everyone.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Themes</a:t>
            </a:r>
            <a:endParaRPr lang="en-US" sz="6000" dirty="0"/>
          </a:p>
        </p:txBody>
      </p:sp>
      <p:sp>
        <p:nvSpPr>
          <p:cNvPr id="3" name="Content Placeholder 2"/>
          <p:cNvSpPr>
            <a:spLocks noGrp="1"/>
          </p:cNvSpPr>
          <p:nvPr>
            <p:ph idx="1"/>
          </p:nvPr>
        </p:nvSpPr>
        <p:spPr/>
        <p:txBody>
          <a:bodyPr>
            <a:normAutofit fontScale="92500" lnSpcReduction="20000"/>
          </a:bodyPr>
          <a:lstStyle/>
          <a:p>
            <a:r>
              <a:rPr lang="en-US" dirty="0" smtClean="0"/>
              <a:t>1.  Peer Pressure:   </a:t>
            </a:r>
            <a:r>
              <a:rPr lang="en-US" sz="2000" dirty="0" smtClean="0"/>
              <a:t>Teenagers need to be taught and learn how to be their own person.  They need to realize that it is okay to be who they are, and stand up for what they believe in.</a:t>
            </a:r>
          </a:p>
          <a:p>
            <a:endParaRPr lang="en-US" sz="2000" dirty="0" smtClean="0"/>
          </a:p>
          <a:p>
            <a:r>
              <a:rPr lang="en-US" dirty="0" smtClean="0"/>
              <a:t>2.  Violence:  </a:t>
            </a:r>
            <a:r>
              <a:rPr lang="en-US" sz="2000" dirty="0" smtClean="0"/>
              <a:t>No matter how bad things get for, you should never result into violence.  It only brings you down to their level and in this story ends up ruining the rest of your life.</a:t>
            </a:r>
          </a:p>
          <a:p>
            <a:endParaRPr lang="en-US" sz="2000" dirty="0" smtClean="0"/>
          </a:p>
          <a:p>
            <a:r>
              <a:rPr lang="en-US" dirty="0" smtClean="0"/>
              <a:t>3.  Bullying:  </a:t>
            </a:r>
            <a:r>
              <a:rPr lang="en-US" sz="2000" dirty="0" smtClean="0"/>
              <a:t>Bullying is being just straight up mean.  This usually means that you have something wrong with yourself, or you do this to make yourself feel better about you.  There is just no way to justify that bullying is the right thing to be doing.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Rating</a:t>
            </a:r>
            <a:endParaRPr lang="en-US" sz="6000" dirty="0"/>
          </a:p>
        </p:txBody>
      </p:sp>
      <p:sp>
        <p:nvSpPr>
          <p:cNvPr id="3" name="Content Placeholder 2"/>
          <p:cNvSpPr>
            <a:spLocks noGrp="1"/>
          </p:cNvSpPr>
          <p:nvPr>
            <p:ph idx="1"/>
          </p:nvPr>
        </p:nvSpPr>
        <p:spPr/>
        <p:txBody>
          <a:bodyPr/>
          <a:lstStyle/>
          <a:p>
            <a:r>
              <a:rPr lang="en-US" dirty="0" smtClean="0"/>
              <a:t>I give this book a 10 in rating. I really loved this book, it taught me a lot, and also just always kept me wanting to know more.  I never wanted to put the book down.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Social Issue</a:t>
            </a:r>
            <a:endParaRPr lang="en-US" sz="6000" dirty="0"/>
          </a:p>
        </p:txBody>
      </p:sp>
      <p:sp>
        <p:nvSpPr>
          <p:cNvPr id="3" name="Content Placeholder 2"/>
          <p:cNvSpPr>
            <a:spLocks noGrp="1"/>
          </p:cNvSpPr>
          <p:nvPr>
            <p:ph idx="1"/>
          </p:nvPr>
        </p:nvSpPr>
        <p:spPr/>
        <p:txBody>
          <a:bodyPr/>
          <a:lstStyle/>
          <a:p>
            <a:r>
              <a:rPr lang="en-US" dirty="0" smtClean="0"/>
              <a:t>I have put this book into two social issues that I think go hand in hand with each other.  They are….</a:t>
            </a:r>
          </a:p>
          <a:p>
            <a:endParaRPr lang="en-US" dirty="0" smtClean="0"/>
          </a:p>
          <a:p>
            <a:r>
              <a:rPr lang="en-US" dirty="0" smtClean="0"/>
              <a:t>BULLYING</a:t>
            </a:r>
          </a:p>
          <a:p>
            <a:r>
              <a:rPr lang="en-US" dirty="0" smtClean="0"/>
              <a:t>SCHOOL VIOLENCE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Tube Video</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http://www.youtube.com/watch?v=nWJut7KQhI4</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POEM  </a:t>
            </a:r>
            <a:r>
              <a:rPr lang="en-US" sz="1600" dirty="0" smtClean="0">
                <a:solidFill>
                  <a:srgbClr val="FF0000"/>
                </a:solidFill>
              </a:rPr>
              <a:t>http://www.gotpoetry.com/Poems/l_op=viewpoems/lid=23895.html </a:t>
            </a:r>
            <a:br>
              <a:rPr lang="en-US" sz="1600" dirty="0" smtClean="0">
                <a:solidFill>
                  <a:srgbClr val="FF0000"/>
                </a:solidFill>
              </a:rPr>
            </a:br>
            <a:endParaRPr lang="en-US" sz="1600"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r>
              <a:rPr lang="en-US" b="1" dirty="0" smtClean="0"/>
              <a:t>School Violence</a:t>
            </a:r>
          </a:p>
          <a:p>
            <a:r>
              <a:rPr lang="en-US" dirty="0" smtClean="0"/>
              <a:t>by </a:t>
            </a:r>
            <a:r>
              <a:rPr lang="en-US" dirty="0" err="1" smtClean="0">
                <a:hlinkClick r:id="rId2" action="ppaction://hlinkfile"/>
              </a:rPr>
              <a:t>Crys</a:t>
            </a:r>
            <a:r>
              <a:rPr lang="en-US" dirty="0" smtClean="0"/>
              <a:t/>
            </a:r>
            <a:br>
              <a:rPr lang="en-US" dirty="0" smtClean="0"/>
            </a:br>
            <a:r>
              <a:rPr lang="en-US" dirty="0" smtClean="0"/>
              <a:t/>
            </a:r>
            <a:br>
              <a:rPr lang="en-US" dirty="0" smtClean="0"/>
            </a:br>
            <a:r>
              <a:rPr lang="en-US" dirty="0" smtClean="0"/>
              <a:t>You put your kids to bed</a:t>
            </a:r>
            <a:br>
              <a:rPr lang="en-US" dirty="0" smtClean="0"/>
            </a:br>
            <a:r>
              <a:rPr lang="en-US" dirty="0" smtClean="0"/>
              <a:t>With Good intentions in your head</a:t>
            </a:r>
            <a:br>
              <a:rPr lang="en-US" dirty="0" smtClean="0"/>
            </a:br>
            <a:r>
              <a:rPr lang="en-US" dirty="0" smtClean="0"/>
              <a:t>You tuck them in tight</a:t>
            </a:r>
            <a:br>
              <a:rPr lang="en-US" dirty="0" smtClean="0"/>
            </a:br>
            <a:r>
              <a:rPr lang="en-US" dirty="0" smtClean="0"/>
              <a:t>You wish them a good night</a:t>
            </a:r>
            <a:br>
              <a:rPr lang="en-US" dirty="0" smtClean="0"/>
            </a:br>
            <a:r>
              <a:rPr lang="en-US" dirty="0" smtClean="0"/>
              <a:t>Tomorrows another school day</a:t>
            </a:r>
            <a:br>
              <a:rPr lang="en-US" dirty="0" smtClean="0"/>
            </a:br>
            <a:r>
              <a:rPr lang="en-US" dirty="0" smtClean="0"/>
              <a:t>And with it knowledge comes their way</a:t>
            </a:r>
            <a:br>
              <a:rPr lang="en-US" dirty="0" smtClean="0"/>
            </a:br>
            <a:r>
              <a:rPr lang="en-US" dirty="0" smtClean="0"/>
              <a:t>You teach them to care</a:t>
            </a:r>
            <a:br>
              <a:rPr lang="en-US" dirty="0" smtClean="0"/>
            </a:br>
            <a:r>
              <a:rPr lang="en-US" dirty="0" smtClean="0"/>
              <a:t>You teach them to share</a:t>
            </a:r>
            <a:br>
              <a:rPr lang="en-US" dirty="0" smtClean="0"/>
            </a:br>
            <a:r>
              <a:rPr lang="en-US" dirty="0" smtClean="0"/>
              <a:t>You teach them to trust</a:t>
            </a:r>
            <a:br>
              <a:rPr lang="en-US" dirty="0" smtClean="0"/>
            </a:br>
            <a:r>
              <a:rPr lang="en-US" dirty="0" smtClean="0"/>
              <a:t>You teach them that learning is a must</a:t>
            </a:r>
            <a:br>
              <a:rPr lang="en-US" dirty="0" smtClean="0"/>
            </a:br>
            <a:r>
              <a:rPr lang="en-US" dirty="0" smtClean="0"/>
              <a:t>Morning comes and you send them to school</a:t>
            </a:r>
            <a:br>
              <a:rPr lang="en-US" dirty="0" smtClean="0"/>
            </a:br>
            <a:r>
              <a:rPr lang="en-US" dirty="0" smtClean="0"/>
              <a:t>With the knowledge they should follow the rules</a:t>
            </a:r>
            <a:br>
              <a:rPr lang="en-US" dirty="0" smtClean="0"/>
            </a:br>
            <a:r>
              <a:rPr lang="en-US" dirty="0" smtClean="0"/>
              <a:t/>
            </a:r>
            <a:br>
              <a:rPr lang="en-US" dirty="0" smtClean="0"/>
            </a:br>
            <a:r>
              <a:rPr lang="en-US" dirty="0" smtClean="0"/>
              <a:t/>
            </a:r>
            <a:br>
              <a:rPr lang="en-US" dirty="0" smtClean="0"/>
            </a:br>
            <a:r>
              <a:rPr lang="en-US" dirty="0" smtClean="0"/>
              <a:t>Later in the day you get a call...</a:t>
            </a:r>
            <a:br>
              <a:rPr lang="en-US" dirty="0" smtClean="0"/>
            </a:br>
            <a:r>
              <a:rPr lang="en-US" dirty="0" err="1" smtClean="0"/>
              <a:t>Theres</a:t>
            </a:r>
            <a:r>
              <a:rPr lang="en-US" dirty="0" smtClean="0"/>
              <a:t> been a shooting...</a:t>
            </a:r>
            <a:br>
              <a:rPr lang="en-US" dirty="0" smtClean="0"/>
            </a:br>
            <a:r>
              <a:rPr lang="en-US" dirty="0" smtClean="0"/>
              <a:t>Your child has taken a fall!</a:t>
            </a:r>
            <a:br>
              <a:rPr lang="en-US" dirty="0" smtClean="0"/>
            </a:br>
            <a:r>
              <a:rPr lang="en-US" dirty="0" smtClean="0"/>
              <a:t/>
            </a:r>
            <a:br>
              <a:rPr lang="en-US" dirty="0" smtClean="0"/>
            </a:br>
            <a:r>
              <a:rPr lang="en-US" dirty="0" smtClean="0"/>
              <a:t/>
            </a:r>
            <a:br>
              <a:rPr lang="en-US" dirty="0" smtClean="0"/>
            </a:br>
            <a:r>
              <a:rPr lang="en-US" dirty="0" smtClean="0"/>
              <a:t>Another student full of rage</a:t>
            </a:r>
            <a:br>
              <a:rPr lang="en-US" dirty="0" smtClean="0"/>
            </a:br>
            <a:r>
              <a:rPr lang="en-US" dirty="0" smtClean="0"/>
              <a:t>Went to school with guns and hand grenades</a:t>
            </a:r>
            <a:br>
              <a:rPr lang="en-US" dirty="0" smtClean="0"/>
            </a:br>
            <a:r>
              <a:rPr lang="en-US" dirty="0" smtClean="0"/>
              <a:t>Teachers and students are running scared</a:t>
            </a:r>
            <a:br>
              <a:rPr lang="en-US" dirty="0" smtClean="0"/>
            </a:br>
            <a:r>
              <a:rPr lang="en-US" dirty="0" err="1" smtClean="0"/>
              <a:t>Theres</a:t>
            </a:r>
            <a:r>
              <a:rPr lang="en-US" dirty="0" smtClean="0"/>
              <a:t> blood everywhere, bodies in the halls</a:t>
            </a:r>
            <a:br>
              <a:rPr lang="en-US" dirty="0" smtClean="0"/>
            </a:br>
            <a:r>
              <a:rPr lang="en-US" dirty="0" smtClean="0"/>
              <a:t>Friends and teachers are involved</a:t>
            </a:r>
            <a:br>
              <a:rPr lang="en-US" dirty="0" smtClean="0"/>
            </a:br>
            <a:r>
              <a:rPr lang="en-US" dirty="0" smtClean="0"/>
              <a:t>You don't know what to do</a:t>
            </a:r>
            <a:br>
              <a:rPr lang="en-US" dirty="0" smtClean="0"/>
            </a:br>
            <a:r>
              <a:rPr lang="en-US" dirty="0" smtClean="0"/>
              <a:t>Your in a daze, it happened so fast</a:t>
            </a:r>
            <a:br>
              <a:rPr lang="en-US" dirty="0" smtClean="0"/>
            </a:br>
            <a:r>
              <a:rPr lang="en-US" dirty="0" smtClean="0"/>
              <a:t>It all ended in a blast!</a:t>
            </a:r>
            <a:br>
              <a:rPr lang="en-US" dirty="0" smtClean="0"/>
            </a:br>
            <a:r>
              <a:rPr lang="en-US" dirty="0" smtClean="0"/>
              <a:t>Your child has been taken away</a:t>
            </a:r>
            <a:br>
              <a:rPr lang="en-US" dirty="0" smtClean="0"/>
            </a:br>
            <a:r>
              <a:rPr lang="en-US" dirty="0" smtClean="0"/>
              <a:t>And it happened within a school day</a:t>
            </a:r>
            <a:br>
              <a:rPr lang="en-US" dirty="0" smtClean="0"/>
            </a:br>
            <a:r>
              <a:rPr lang="en-US" dirty="0" smtClean="0"/>
              <a:t>We all must wake up and stop the violence!</a:t>
            </a:r>
            <a:br>
              <a:rPr lang="en-US" dirty="0" smtClean="0"/>
            </a:br>
            <a:r>
              <a:rPr lang="en-US" dirty="0" smtClean="0"/>
              <a:t>Speak up! Don't be silent!</a:t>
            </a:r>
            <a:br>
              <a:rPr lang="en-US" dirty="0" smtClean="0"/>
            </a:br>
            <a:r>
              <a:rPr lang="en-US" dirty="0" smtClean="0"/>
              <a:t>Our kids are dying</a:t>
            </a:r>
            <a:br>
              <a:rPr lang="en-US" dirty="0" smtClean="0"/>
            </a:br>
            <a:r>
              <a:rPr lang="en-US" dirty="0" smtClean="0"/>
              <a:t>And some of us aren't even trying</a:t>
            </a:r>
            <a:br>
              <a:rPr lang="en-US" dirty="0" smtClean="0"/>
            </a:br>
            <a:r>
              <a:rPr lang="en-US" dirty="0" smtClean="0"/>
              <a:t>We have to take a stand</a:t>
            </a:r>
            <a:br>
              <a:rPr lang="en-US" dirty="0" smtClean="0"/>
            </a:br>
            <a:r>
              <a:rPr lang="en-US" dirty="0" smtClean="0"/>
              <a:t>And make this craziness end!!!</a:t>
            </a:r>
            <a:br>
              <a:rPr lang="en-US" dirty="0" smtClean="0"/>
            </a:br>
            <a:r>
              <a:rPr lang="en-US" dirty="0" smtClean="0"/>
              <a:t>Life is worth living</a:t>
            </a:r>
            <a:br>
              <a:rPr lang="en-US" dirty="0" smtClean="0"/>
            </a:br>
            <a:r>
              <a:rPr lang="en-US" dirty="0" smtClean="0"/>
              <a:t>And love is worth giving...</a:t>
            </a:r>
            <a:br>
              <a:rPr lang="en-US" dirty="0" smtClean="0"/>
            </a:br>
            <a:r>
              <a:rPr lang="en-US" dirty="0" smtClean="0"/>
              <a:t>So why is this world taking our young souls</a:t>
            </a:r>
            <a:br>
              <a:rPr lang="en-US" dirty="0" smtClean="0"/>
            </a:br>
            <a:r>
              <a:rPr lang="en-US" dirty="0" smtClean="0"/>
              <a:t>Instead of letting them grow old?</a:t>
            </a:r>
            <a:br>
              <a:rPr lang="en-US" dirty="0" smtClean="0"/>
            </a:br>
            <a:r>
              <a:rPr lang="en-US" dirty="0" smtClean="0"/>
              <a:t>Why are we killing</a:t>
            </a:r>
            <a:br>
              <a:rPr lang="en-US" dirty="0" smtClean="0"/>
            </a:br>
            <a:r>
              <a:rPr lang="en-US" dirty="0" smtClean="0"/>
              <a:t>Instead of healing?</a:t>
            </a:r>
            <a:br>
              <a:rPr lang="en-US" dirty="0" smtClean="0"/>
            </a:br>
            <a:r>
              <a:rPr lang="en-US" dirty="0" smtClean="0"/>
              <a:t/>
            </a:r>
            <a:br>
              <a:rPr lang="en-US" dirty="0" smtClean="0"/>
            </a:br>
            <a:r>
              <a:rPr lang="en-US" dirty="0" smtClean="0"/>
              <a:t/>
            </a:r>
            <a:br>
              <a:rPr lang="en-US" dirty="0" smtClean="0"/>
            </a:br>
            <a:r>
              <a:rPr lang="en-US" dirty="0" smtClean="0"/>
              <a:t>At last I pray, "Dear God, Bless those who are left behind,</a:t>
            </a:r>
            <a:br>
              <a:rPr lang="en-US" dirty="0" smtClean="0"/>
            </a:br>
            <a:r>
              <a:rPr lang="en-US" dirty="0" smtClean="0"/>
              <a:t>And let them keep this in mind...</a:t>
            </a:r>
            <a:br>
              <a:rPr lang="en-US" dirty="0" smtClean="0"/>
            </a:br>
            <a:r>
              <a:rPr lang="en-US" dirty="0" smtClean="0"/>
              <a:t>We can not change what happened that sad day,</a:t>
            </a:r>
            <a:br>
              <a:rPr lang="en-US" dirty="0" smtClean="0"/>
            </a:br>
            <a:r>
              <a:rPr lang="en-US" dirty="0" smtClean="0"/>
              <a:t>But maybe we can stop the sorrows of tomorrow."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BULLYING</a:t>
            </a:r>
            <a:endParaRPr lang="en-US" dirty="0"/>
          </a:p>
        </p:txBody>
      </p:sp>
      <p:sp>
        <p:nvSpPr>
          <p:cNvPr id="3" name="Content Placeholder 2"/>
          <p:cNvSpPr>
            <a:spLocks noGrp="1"/>
          </p:cNvSpPr>
          <p:nvPr>
            <p:ph idx="1"/>
          </p:nvPr>
        </p:nvSpPr>
        <p:spPr/>
        <p:txBody>
          <a:bodyPr>
            <a:normAutofit fontScale="92500"/>
          </a:bodyPr>
          <a:lstStyle/>
          <a:p>
            <a:r>
              <a:rPr lang="en-US" dirty="0" smtClean="0"/>
              <a:t>Bullying includes a wide variety of behaviors, but all involve a person or a group repeatedly trying to harm someone who is weaker or more vulnerable. It can involve direct attacks (such as hitting, threatening or intimidating, maliciously teasing and taunting, name-calling, making sexual remarks, and stealing or damaging belongings) or, indirect attacks (such as spreading rumors or encouraging others to reject or exclude someone).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By:  Jodi </a:t>
            </a:r>
            <a:r>
              <a:rPr lang="en-US" sz="6000" dirty="0" err="1" smtClean="0"/>
              <a:t>Picoult</a:t>
            </a:r>
            <a:endParaRPr lang="en-US" sz="6000" dirty="0"/>
          </a:p>
        </p:txBody>
      </p:sp>
      <p:pic>
        <p:nvPicPr>
          <p:cNvPr id="4" name="Content Placeholder 3" descr="jodipicoult_narrowweb__300x4680.jpg"/>
          <p:cNvPicPr>
            <a:picLocks noGrp="1" noChangeAspect="1"/>
          </p:cNvPicPr>
          <p:nvPr>
            <p:ph idx="1"/>
          </p:nvPr>
        </p:nvPicPr>
        <p:blipFill>
          <a:blip r:embed="rId2" cstate="print"/>
          <a:stretch>
            <a:fillRect/>
          </a:stretch>
        </p:blipFill>
        <p:spPr>
          <a:xfrm>
            <a:off x="2971800" y="609600"/>
            <a:ext cx="2684503" cy="418782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About 30 percent of teens in the US are said to be involved in school bullying.  They are involved by either being a bully, a target of teen bullying, or being both a bully and a target.  It shows in a recent national survey that was taken of students in grades 6-10 that 13 percent of them said they were a bully towards others, 11 percent said they were the target of school bullies, and 6 percent said they were both a bully and a target for bullies.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 differences</a:t>
            </a:r>
            <a:endParaRPr lang="en-US" dirty="0"/>
          </a:p>
        </p:txBody>
      </p:sp>
      <p:sp>
        <p:nvSpPr>
          <p:cNvPr id="3" name="Content Placeholder 2"/>
          <p:cNvSpPr>
            <a:spLocks noGrp="1"/>
          </p:cNvSpPr>
          <p:nvPr>
            <p:ph idx="1"/>
          </p:nvPr>
        </p:nvSpPr>
        <p:spPr/>
        <p:txBody>
          <a:bodyPr/>
          <a:lstStyle/>
          <a:p>
            <a:r>
              <a:rPr lang="en-US" dirty="0" smtClean="0"/>
              <a:t>Teen bullying is much more common with younger teens than it is with older teens.  It is shown that as teens grow older, they are less likely to bully others and be a target of bullying.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 between boys and girls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It is proven that bullying occurs a lot more among boys than it does girls.  Teenage boys are a lot more likely to bully others than to be bullied themselves.  Most teens say that they are bullied by being made fun of the way they look or talk.  But in reality, boys are more likely to report being physically beaten.  Teenage girls are often more sensitive to rumors and sexual comments.  These things are often what the girls are targets of.  Usually when a girl is bullying, she is bullying another girl.  On the other hand, boys target both boys and girls.  Girls usually use more subtle and indirect forms of bullying while boys use more aggression.</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the targets of bullies really feel?</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a:t>
            </a:r>
            <a:r>
              <a:rPr lang="en-US" dirty="0" smtClean="0"/>
              <a:t>Teen bullying can cause teenagers to feel many different emotions.  </a:t>
            </a:r>
            <a:r>
              <a:rPr lang="en-US" dirty="0" smtClean="0"/>
              <a:t> </a:t>
            </a:r>
            <a:endParaRPr lang="en-US" dirty="0" smtClean="0"/>
          </a:p>
          <a:p>
            <a:pPr>
              <a:buNone/>
            </a:pPr>
            <a:r>
              <a:rPr lang="en-US" dirty="0" smtClean="0"/>
              <a:t>              tense</a:t>
            </a:r>
          </a:p>
          <a:p>
            <a:pPr>
              <a:buNone/>
            </a:pPr>
            <a:r>
              <a:rPr lang="en-US" dirty="0" smtClean="0"/>
              <a:t>              anxious</a:t>
            </a:r>
          </a:p>
          <a:p>
            <a:pPr>
              <a:buNone/>
            </a:pPr>
            <a:r>
              <a:rPr lang="en-US" dirty="0" smtClean="0"/>
              <a:t>              afraid </a:t>
            </a:r>
          </a:p>
          <a:p>
            <a:pPr>
              <a:buNone/>
            </a:pPr>
            <a:r>
              <a:rPr lang="en-US" dirty="0" smtClean="0"/>
              <a:t> </a:t>
            </a:r>
          </a:p>
          <a:p>
            <a:r>
              <a:rPr lang="en-US" dirty="0" smtClean="0"/>
              <a:t>It </a:t>
            </a:r>
            <a:r>
              <a:rPr lang="en-US" dirty="0" smtClean="0"/>
              <a:t>can affect the way they act in school and around others.  A lot of the time it leads them to avoid school, and other crowded surroundings.    As the bullying continues, it can begin to affect ones self-esteem and also their feelings of self-worth.  It is known to increase their social isolation.  This leads to them becoming depressed and withdrawn</a:t>
            </a:r>
            <a:r>
              <a:rPr lang="en-US" dirty="0" smtClean="0"/>
              <a:t>.  </a:t>
            </a:r>
            <a:r>
              <a:rPr lang="en-US" dirty="0" smtClean="0"/>
              <a:t>Some teens go to the extreme and carry weapons for protection or try to take violent revenge.  Others who feel desperate will consider suicide.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a:bodyPr>
          <a:lstStyle/>
          <a:p>
            <a:r>
              <a:rPr lang="en-US" dirty="0" smtClean="0"/>
              <a:t>Teen </a:t>
            </a:r>
            <a:r>
              <a:rPr lang="en-US" dirty="0" smtClean="0"/>
              <a:t>bullies are four times more likely to be convicted of crimes by age 24 than non-bullies.  60 percent of teen bullies have at least one criminal conviction in their future.</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Violence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	There is no single reason why students become violent.  School violence is very difficult to understand.  Some teens follow the behavior they have seen at home, on the streets, or in the entertainment like video games, TV and movies.  Sometimes, people who have been victims of teasing and feel like they would do anything to make it stop turn violent.  Another reason is one who may feel isolated and rejected by their peers.  There is one thing that all experts do agree on, and that is that having access to guns or other weapons makes it easier for some people to lash out against the things or people they don’t like.</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a:bodyPr>
          <a:lstStyle/>
          <a:p>
            <a:r>
              <a:rPr lang="en-US" dirty="0" smtClean="0"/>
              <a:t>It is </a:t>
            </a:r>
            <a:r>
              <a:rPr lang="en-US" dirty="0" smtClean="0"/>
              <a:t>safer </a:t>
            </a:r>
            <a:r>
              <a:rPr lang="en-US" dirty="0" smtClean="0"/>
              <a:t>to be in school than it is to be in a car.  </a:t>
            </a:r>
            <a:r>
              <a:rPr lang="en-US" dirty="0" smtClean="0"/>
              <a:t> </a:t>
            </a:r>
            <a:r>
              <a:rPr lang="en-US" dirty="0" smtClean="0"/>
              <a:t>Twice as many 15-19 year olds die in car accidents than in shootings.  That is all shootings, not just the ones that happen in schools.  Less than 1% of all homicides among school age children happen on school grounds or on the way to and from </a:t>
            </a:r>
            <a:r>
              <a:rPr lang="en-US" dirty="0" smtClean="0"/>
              <a:t>school.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a:t>
            </a:r>
            <a:endParaRPr lang="en-US" dirty="0"/>
          </a:p>
        </p:txBody>
      </p:sp>
      <p:sp>
        <p:nvSpPr>
          <p:cNvPr id="3" name="Content Placeholder 2"/>
          <p:cNvSpPr>
            <a:spLocks noGrp="1"/>
          </p:cNvSpPr>
          <p:nvPr>
            <p:ph idx="1"/>
          </p:nvPr>
        </p:nvSpPr>
        <p:spPr/>
        <p:txBody>
          <a:bodyPr>
            <a:normAutofit fontScale="92500"/>
          </a:bodyPr>
          <a:lstStyle/>
          <a:p>
            <a:r>
              <a:rPr lang="en-US" dirty="0" smtClean="0"/>
              <a:t>   </a:t>
            </a:r>
            <a:r>
              <a:rPr lang="en-US" dirty="0" smtClean="0"/>
              <a:t>Some schools will now require guests to check in at the office, and some have even installed metal detectors.  Greater awareness of problems like bullying is another thing that helps make schools safer.  There are many schools that are trying new programs to fight these issues.  The programs help teachers and administration know more about protecting students from this type of violence.</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a:t>
            </a:r>
            <a:endParaRPr lang="en-US" dirty="0"/>
          </a:p>
        </p:txBody>
      </p:sp>
      <p:sp>
        <p:nvSpPr>
          <p:cNvPr id="3" name="Content Placeholder 2"/>
          <p:cNvSpPr>
            <a:spLocks noGrp="1"/>
          </p:cNvSpPr>
          <p:nvPr>
            <p:ph idx="1"/>
          </p:nvPr>
        </p:nvSpPr>
        <p:spPr/>
        <p:txBody>
          <a:bodyPr>
            <a:normAutofit/>
          </a:bodyPr>
          <a:lstStyle/>
          <a:p>
            <a:r>
              <a:rPr lang="en-US" dirty="0" smtClean="0"/>
              <a:t>The community is a big part in preventing school violence.  School violence is a reflection of what goes on in our communities and neighborhoods.  Schools are most effective in confronting school violence when the community around them gives them support.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violence prevention</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Schools must build a school-wide foundation for all children. </a:t>
            </a:r>
          </a:p>
          <a:p>
            <a:pPr lvl="0"/>
            <a:r>
              <a:rPr lang="en-US" dirty="0" smtClean="0"/>
              <a:t>Schools must identify students at risk for severe academic or behavioral difficulties early on and create services and supports that address risk factors and build protective factors for them. </a:t>
            </a:r>
          </a:p>
          <a:p>
            <a:pPr lvl="0"/>
            <a:r>
              <a:rPr lang="en-US" dirty="0" smtClean="0"/>
              <a:t>Schools must identify and provide intensive interventions for the few children who are experiencing significant emotional and behavioral problems.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6000" dirty="0" smtClean="0"/>
              <a:t>Protagonist</a:t>
            </a:r>
            <a:endParaRPr lang="en-US" sz="6000" dirty="0"/>
          </a:p>
        </p:txBody>
      </p:sp>
      <p:sp>
        <p:nvSpPr>
          <p:cNvPr id="14" name="Content Placeholder 13"/>
          <p:cNvSpPr>
            <a:spLocks noGrp="1"/>
          </p:cNvSpPr>
          <p:nvPr>
            <p:ph idx="1"/>
          </p:nvPr>
        </p:nvSpPr>
        <p:spPr/>
        <p:txBody>
          <a:bodyPr>
            <a:normAutofit/>
          </a:bodyPr>
          <a:lstStyle/>
          <a:p>
            <a:r>
              <a:rPr lang="en-US" sz="2000" dirty="0" smtClean="0"/>
              <a:t>Josie is the main character in this book.  She is the character that everyone has a connection with.  The book really revolves around her life, and this big event that has taken place.  </a:t>
            </a:r>
            <a:endParaRPr lang="en-US" sz="2000" dirty="0"/>
          </a:p>
        </p:txBody>
      </p:sp>
      <p:pic>
        <p:nvPicPr>
          <p:cNvPr id="31746" name="Picture 2" descr="http://bportlibrary.org/main/uploads/nineteen-minutes.jpg"/>
          <p:cNvPicPr>
            <a:picLocks noChangeAspect="1" noChangeArrowheads="1"/>
          </p:cNvPicPr>
          <p:nvPr/>
        </p:nvPicPr>
        <p:blipFill>
          <a:blip r:embed="rId2" cstate="print"/>
          <a:srcRect/>
          <a:stretch>
            <a:fillRect/>
          </a:stretch>
        </p:blipFill>
        <p:spPr bwMode="auto">
          <a:xfrm>
            <a:off x="3048000" y="1752600"/>
            <a:ext cx="2133600" cy="3307907"/>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Treating a victim of bullying</a:t>
            </a:r>
            <a:endParaRPr lang="en-US" dirty="0"/>
          </a:p>
        </p:txBody>
      </p:sp>
      <p:sp>
        <p:nvSpPr>
          <p:cNvPr id="3" name="Content Placeholder 2"/>
          <p:cNvSpPr>
            <a:spLocks noGrp="1"/>
          </p:cNvSpPr>
          <p:nvPr>
            <p:ph idx="1"/>
          </p:nvPr>
        </p:nvSpPr>
        <p:spPr/>
        <p:txBody>
          <a:bodyPr>
            <a:normAutofit fontScale="62500" lnSpcReduction="20000"/>
          </a:bodyPr>
          <a:lstStyle/>
          <a:p>
            <a:pPr lvl="0"/>
            <a:r>
              <a:rPr lang="en-US" dirty="0" smtClean="0"/>
              <a:t>Tell the child or adolescent that you care and are concerned. </a:t>
            </a:r>
          </a:p>
          <a:p>
            <a:pPr lvl="0"/>
            <a:r>
              <a:rPr lang="en-US" dirty="0" smtClean="0"/>
              <a:t>Gather a complete violence history from the child or adolescent that addresses exposure to violence, safety issues, stressors in school, family, and community. </a:t>
            </a:r>
          </a:p>
          <a:p>
            <a:pPr lvl="0"/>
            <a:r>
              <a:rPr lang="en-US" dirty="0" smtClean="0"/>
              <a:t>Talk to the child's parents/caregivers about bullying and its seriousness. Address any myths they might hold about bullying. Some parents may believe that bullying is a normal part of childhood and that children are best left to work it out among themselves. Some believe that fighting back is the best way to stop bullying. </a:t>
            </a:r>
          </a:p>
          <a:p>
            <a:pPr lvl="0"/>
            <a:r>
              <a:rPr lang="en-US" dirty="0" smtClean="0"/>
              <a:t>Provide the child's parents with information about bullying and how to help their child respond to bullying. </a:t>
            </a:r>
          </a:p>
          <a:p>
            <a:pPr lvl="0"/>
            <a:r>
              <a:rPr lang="en-US" dirty="0" smtClean="0"/>
              <a:t>Provide the child or adolescent with information on bullying. </a:t>
            </a:r>
          </a:p>
          <a:p>
            <a:pPr lvl="0"/>
            <a:r>
              <a:rPr lang="en-US" dirty="0" smtClean="0"/>
              <a:t>Encourage the child's school to implement a comprehensive violence prevention plan that includes an anti-bullying component.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62500" lnSpcReduction="20000"/>
          </a:bodyPr>
          <a:lstStyle/>
          <a:p>
            <a:pPr>
              <a:buNone/>
            </a:pPr>
            <a:endParaRPr lang="en-US" b="1" dirty="0" smtClean="0"/>
          </a:p>
          <a:p>
            <a:pPr>
              <a:buNone/>
            </a:pPr>
            <a:endParaRPr lang="en-US" dirty="0" smtClean="0"/>
          </a:p>
          <a:p>
            <a:r>
              <a:rPr lang="en-US" dirty="0" smtClean="0"/>
              <a:t>Aid, F. F. (</a:t>
            </a:r>
            <a:r>
              <a:rPr lang="en-US" dirty="0" err="1" smtClean="0"/>
              <a:t>n.d</a:t>
            </a:r>
            <a:r>
              <a:rPr lang="en-US" dirty="0" smtClean="0"/>
              <a:t>.). School Bullying and Teen Bullying Statistics.</a:t>
            </a:r>
          </a:p>
          <a:p>
            <a:r>
              <a:rPr lang="en-US" dirty="0" smtClean="0"/>
              <a:t>Express, T. &amp;. (2010, January 30). School Violence Needs Real Solutions.</a:t>
            </a:r>
          </a:p>
          <a:p>
            <a:r>
              <a:rPr lang="en-US" dirty="0" err="1" smtClean="0"/>
              <a:t>Halligan</a:t>
            </a:r>
            <a:r>
              <a:rPr lang="en-US" dirty="0" smtClean="0"/>
              <a:t>, J. (2003). If We Only Knew, If He Only Told Us.</a:t>
            </a:r>
          </a:p>
          <a:p>
            <a:r>
              <a:rPr lang="en-US" dirty="0" err="1" smtClean="0"/>
              <a:t>llbo</a:t>
            </a:r>
            <a:r>
              <a:rPr lang="en-US" dirty="0" smtClean="0"/>
              <a:t>, T. C. (2010, February 25). Bullying on the Rise in Elementary Schools.</a:t>
            </a:r>
          </a:p>
          <a:p>
            <a:r>
              <a:rPr lang="en-US" dirty="0" err="1" smtClean="0"/>
              <a:t>Picoult</a:t>
            </a:r>
            <a:r>
              <a:rPr lang="en-US" dirty="0" smtClean="0"/>
              <a:t>, J. (2007). </a:t>
            </a:r>
            <a:r>
              <a:rPr lang="en-US" i="1" dirty="0" smtClean="0"/>
              <a:t>Nineteen Minutes.</a:t>
            </a:r>
            <a:r>
              <a:rPr lang="en-US" dirty="0" smtClean="0"/>
              <a:t> New York.</a:t>
            </a:r>
          </a:p>
          <a:p>
            <a:r>
              <a:rPr lang="en-US" dirty="0" smtClean="0"/>
              <a:t>Prevention, N. Y. (</a:t>
            </a:r>
            <a:r>
              <a:rPr lang="en-US" dirty="0" err="1" smtClean="0"/>
              <a:t>n.d</a:t>
            </a:r>
            <a:r>
              <a:rPr lang="en-US" dirty="0" smtClean="0"/>
              <a:t>.). Elements of Effective School Violence Prevention Plans .</a:t>
            </a:r>
          </a:p>
          <a:p>
            <a:r>
              <a:rPr lang="en-US" dirty="0" smtClean="0"/>
              <a:t>reports, S. (2010, February 23). Bill that targets bullying clears committee at State House. p. 1.</a:t>
            </a:r>
          </a:p>
          <a:p>
            <a:r>
              <a:rPr lang="en-US" dirty="0" err="1" smtClean="0"/>
              <a:t>TeensHealth</a:t>
            </a:r>
            <a:r>
              <a:rPr lang="en-US" dirty="0" smtClean="0"/>
              <a:t>. (</a:t>
            </a:r>
            <a:r>
              <a:rPr lang="en-US" dirty="0" err="1" smtClean="0"/>
              <a:t>n.d</a:t>
            </a:r>
            <a:r>
              <a:rPr lang="en-US" dirty="0" smtClean="0"/>
              <a:t>.). Bullying is a Big Problem. pp. 1-6.</a:t>
            </a:r>
          </a:p>
          <a:p>
            <a:pPr>
              <a:buNone/>
            </a:pP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Antagonist</a:t>
            </a:r>
            <a:endParaRPr lang="en-US" sz="6000" dirty="0"/>
          </a:p>
        </p:txBody>
      </p:sp>
      <p:sp>
        <p:nvSpPr>
          <p:cNvPr id="3" name="Content Placeholder 2"/>
          <p:cNvSpPr>
            <a:spLocks noGrp="1"/>
          </p:cNvSpPr>
          <p:nvPr>
            <p:ph idx="1"/>
          </p:nvPr>
        </p:nvSpPr>
        <p:spPr/>
        <p:txBody>
          <a:bodyPr>
            <a:normAutofit/>
          </a:bodyPr>
          <a:lstStyle/>
          <a:p>
            <a:r>
              <a:rPr lang="en-US" sz="2000" dirty="0" smtClean="0"/>
              <a:t>Matt is Josie’s boyfriend.  He is the one that brings all of the negative into the story.  He is a huge part in why this school shooting happened, and why he was killed.  He made Josie become someone who she wasn’t.</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Favorite Character</a:t>
            </a:r>
            <a:endParaRPr lang="en-US" sz="6000" dirty="0"/>
          </a:p>
        </p:txBody>
      </p:sp>
      <p:sp>
        <p:nvSpPr>
          <p:cNvPr id="3" name="Content Placeholder 2"/>
          <p:cNvSpPr>
            <a:spLocks noGrp="1"/>
          </p:cNvSpPr>
          <p:nvPr>
            <p:ph idx="1"/>
          </p:nvPr>
        </p:nvSpPr>
        <p:spPr/>
        <p:txBody>
          <a:bodyPr>
            <a:normAutofit/>
          </a:bodyPr>
          <a:lstStyle/>
          <a:p>
            <a:r>
              <a:rPr lang="en-US" sz="2000" dirty="0" smtClean="0"/>
              <a:t>My favorite character is Patrick </a:t>
            </a:r>
            <a:r>
              <a:rPr lang="en-US" sz="2000" dirty="0" err="1" smtClean="0"/>
              <a:t>Ducharme</a:t>
            </a:r>
            <a:r>
              <a:rPr lang="en-US" sz="2000" dirty="0" smtClean="0"/>
              <a:t>.  He is the police officer.  He was the first one into the shooting and because of him lives were saved.  Not only was he a hero, but he also ends up falling in love with Josie’s mom Alex.  After all that has happened in their lives, he has really proven to their family that everything can and will be normal again in the future.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Least Favorite Character</a:t>
            </a:r>
            <a:endParaRPr lang="en-US" sz="4000" dirty="0"/>
          </a:p>
        </p:txBody>
      </p:sp>
      <p:sp>
        <p:nvSpPr>
          <p:cNvPr id="3" name="Content Placeholder 2"/>
          <p:cNvSpPr>
            <a:spLocks noGrp="1"/>
          </p:cNvSpPr>
          <p:nvPr>
            <p:ph idx="1"/>
          </p:nvPr>
        </p:nvSpPr>
        <p:spPr/>
        <p:txBody>
          <a:bodyPr>
            <a:normAutofit/>
          </a:bodyPr>
          <a:lstStyle/>
          <a:p>
            <a:r>
              <a:rPr lang="en-US" sz="2000" dirty="0" smtClean="0"/>
              <a:t>My least favorite character is Matt.  He was Josie’s boyfriend. He is the one that made her popular.  She did not respect him at all and hated who he had made her.   She never ended it because she wanted to be popular even though she hated who she was because of it.  Even though Josie didn’t know it, he tortured her in so many ways and was a big bully.  Matt ends up dying in the school shooting.</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Exposition</a:t>
            </a:r>
            <a:endParaRPr lang="en-US" sz="6000" dirty="0"/>
          </a:p>
        </p:txBody>
      </p:sp>
      <p:sp>
        <p:nvSpPr>
          <p:cNvPr id="3" name="Content Placeholder 2"/>
          <p:cNvSpPr>
            <a:spLocks noGrp="1"/>
          </p:cNvSpPr>
          <p:nvPr>
            <p:ph idx="1"/>
          </p:nvPr>
        </p:nvSpPr>
        <p:spPr/>
        <p:txBody>
          <a:bodyPr>
            <a:normAutofit/>
          </a:bodyPr>
          <a:lstStyle/>
          <a:p>
            <a:r>
              <a:rPr lang="en-US" sz="2000" dirty="0" smtClean="0"/>
              <a:t>The two main characters are Josie and Peter.  These two go way back in their lives.  They were best friends all through their childhood.  There were two things that stopped them from being best friends through high school.  The first one was an incident that happened when they were younger when Peter showed Josie his Dad’s guns.  Alex Josie’s mom didn’t allow them to hang out anymore.  The second reason was that Josie really just wanted to be popular.  Peter didn’t care for that, and continued to live his life.  Peter was really “different” and didn’t really have friends.  He didn’t fit in with anyone.  Josie went in the other direction and got her boyfriend Matt and became one of the popular crowd even though she hated who it made her.  </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Rising Action</a:t>
            </a:r>
            <a:endParaRPr lang="en-US" sz="6000" dirty="0"/>
          </a:p>
        </p:txBody>
      </p:sp>
      <p:sp>
        <p:nvSpPr>
          <p:cNvPr id="3" name="Content Placeholder 2"/>
          <p:cNvSpPr>
            <a:spLocks noGrp="1"/>
          </p:cNvSpPr>
          <p:nvPr>
            <p:ph idx="1"/>
          </p:nvPr>
        </p:nvSpPr>
        <p:spPr/>
        <p:txBody>
          <a:bodyPr>
            <a:normAutofit/>
          </a:bodyPr>
          <a:lstStyle/>
          <a:p>
            <a:r>
              <a:rPr lang="en-US" sz="2000" dirty="0" smtClean="0"/>
              <a:t>Peter became the boy who was always bullied and tormented.   The final humiliation was when he was trying to get Josie to sit with him at lunch.  Everyone laughed at him, and Matt pulled his pants down.  He stood there half naked and completely mortified, and then he ran out of there.  A few days later, Peter stole a gun from his neighbors house.  This is when he started planning for his revenge.  </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Climax</a:t>
            </a:r>
            <a:endParaRPr lang="en-US" sz="6000" dirty="0"/>
          </a:p>
        </p:txBody>
      </p:sp>
      <p:sp>
        <p:nvSpPr>
          <p:cNvPr id="3" name="Content Placeholder 2"/>
          <p:cNvSpPr>
            <a:spLocks noGrp="1"/>
          </p:cNvSpPr>
          <p:nvPr>
            <p:ph idx="1"/>
          </p:nvPr>
        </p:nvSpPr>
        <p:spPr/>
        <p:txBody>
          <a:bodyPr>
            <a:normAutofit/>
          </a:bodyPr>
          <a:lstStyle/>
          <a:p>
            <a:r>
              <a:rPr lang="en-US" sz="2000" dirty="0" smtClean="0"/>
              <a:t>On March 6, 2007, Peter Houghton brings chaos to Sterling High School.  He shot and killed ten people, and injured many more.  Josie was not shot but had hit her head and put </a:t>
            </a:r>
            <a:r>
              <a:rPr lang="en-US" sz="2000" dirty="0" err="1" smtClean="0"/>
              <a:t>uncontieous</a:t>
            </a:r>
            <a:r>
              <a:rPr lang="en-US" sz="2000" dirty="0" smtClean="0"/>
              <a:t>.  When she woke up she didn’t remember a thing.  Matt had been killed in the shooting, and when Josie found out she didn’t know what was going to happen to her life.  She didn’t think she could be the popular girl without him.</a:t>
            </a: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5092</TotalTime>
  <Words>2113</Words>
  <Application>Microsoft Office PowerPoint</Application>
  <PresentationFormat>On-screen Show (4:3)</PresentationFormat>
  <Paragraphs>92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Aspect</vt:lpstr>
      <vt:lpstr>Nineteen Minutes</vt:lpstr>
      <vt:lpstr>By:  Jodi Picoult</vt:lpstr>
      <vt:lpstr>Protagonist</vt:lpstr>
      <vt:lpstr>Antagonist</vt:lpstr>
      <vt:lpstr>Favorite Character</vt:lpstr>
      <vt:lpstr>Least Favorite Character</vt:lpstr>
      <vt:lpstr>Exposition</vt:lpstr>
      <vt:lpstr>Rising Action</vt:lpstr>
      <vt:lpstr>Climax</vt:lpstr>
      <vt:lpstr>Falling Action</vt:lpstr>
      <vt:lpstr>Resolution</vt:lpstr>
      <vt:lpstr>Setting</vt:lpstr>
      <vt:lpstr>Themes</vt:lpstr>
      <vt:lpstr>Rating</vt:lpstr>
      <vt:lpstr>Social Issue</vt:lpstr>
      <vt:lpstr>You Tube Video</vt:lpstr>
      <vt:lpstr>MUSIC</vt:lpstr>
      <vt:lpstr>POEM  http://www.gotpoetry.com/Poems/l_op=viewpoems/lid=23895.html  </vt:lpstr>
      <vt:lpstr>BULLYING</vt:lpstr>
      <vt:lpstr>statistics</vt:lpstr>
      <vt:lpstr>Age differences</vt:lpstr>
      <vt:lpstr>Difference between boys and girls</vt:lpstr>
      <vt:lpstr>How do the targets of bullies really feel?</vt:lpstr>
      <vt:lpstr>statistics</vt:lpstr>
      <vt:lpstr>School Violence</vt:lpstr>
      <vt:lpstr>statistics</vt:lpstr>
      <vt:lpstr>Prevention</vt:lpstr>
      <vt:lpstr>Prevention</vt:lpstr>
      <vt:lpstr>School violence prevention</vt:lpstr>
      <vt:lpstr>Treating a victim of bullying</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Nineteen Minutes</dc:title>
  <dc:creator>Jill</dc:creator>
  <cp:lastModifiedBy>Jill</cp:lastModifiedBy>
  <cp:revision>34</cp:revision>
  <dcterms:created xsi:type="dcterms:W3CDTF">2010-02-22T01:35:42Z</dcterms:created>
  <dcterms:modified xsi:type="dcterms:W3CDTF">2010-03-15T01:19:42Z</dcterms:modified>
</cp:coreProperties>
</file>